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4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9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08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按一下滑鼠編輯備註格式</a:t>
            </a:r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&lt;頁首&gt;</a:t>
            </a:r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&lt;日期/時間&gt;</a:t>
            </a:r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&lt;頁尾&gt;</a:t>
            </a:r>
            <a:endParaRPr/>
          </a:p>
        </p:txBody>
      </p:sp>
      <p:sp>
        <p:nvSpPr>
          <p:cNvPr id="11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5AA973F-D249-4784-BC53-C5200858F55A}" type="slidenum">
              <a:rPr lang="en-US" sz="1400">
                <a:latin typeface="Times New Roman"/>
              </a:rPr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9526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057B043-07C3-4D0F-AE6E-B69EEF4679AF}" type="slidenum">
              <a:rPr lang="en-US" sz="1200" strike="noStrike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/>
          </a:p>
        </p:txBody>
      </p:sp>
      <p:sp>
        <p:nvSpPr>
          <p:cNvPr id="181" name="CustomShape 2"/>
          <p:cNvSpPr/>
          <p:nvPr/>
        </p:nvSpPr>
        <p:spPr>
          <a:xfrm>
            <a:off x="3849840" y="9428040"/>
            <a:ext cx="2945520" cy="49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6374D211-331B-477E-970A-5C8069DF64B8}" type="slidenum">
              <a:rPr lang="en-US" sz="1200" strike="noStrike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/>
          </a:p>
        </p:txBody>
      </p:sp>
      <p:sp>
        <p:nvSpPr>
          <p:cNvPr id="182" name="CustomShape 3"/>
          <p:cNvSpPr/>
          <p:nvPr/>
        </p:nvSpPr>
        <p:spPr>
          <a:xfrm>
            <a:off x="906480" y="4713120"/>
            <a:ext cx="4984200" cy="446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0032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5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4738A64-9631-468B-AC08-C0A550250162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56489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trike="noStrike">
                <a:latin typeface="Arial"/>
              </a:rPr>
              <a:t>ˋ</a:t>
            </a:r>
            <a:endParaRPr/>
          </a:p>
          <a:p>
            <a:endParaRPr/>
          </a:p>
        </p:txBody>
      </p:sp>
      <p:sp>
        <p:nvSpPr>
          <p:cNvPr id="187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A9FC5D7-AD51-45BC-864B-140EE74BDC05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06507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0FD68FF-1742-49A7-B171-439309961022}" type="slidenum">
              <a:rPr lang="en-US" sz="1200" strike="noStrike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/>
          </a:p>
        </p:txBody>
      </p:sp>
      <p:sp>
        <p:nvSpPr>
          <p:cNvPr id="189" name="CustomShape 2"/>
          <p:cNvSpPr/>
          <p:nvPr/>
        </p:nvSpPr>
        <p:spPr>
          <a:xfrm>
            <a:off x="3849840" y="9428040"/>
            <a:ext cx="2936160" cy="48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A6D23E08-8135-43E4-B835-575452BE61CA}" type="slidenum">
              <a:rPr lang="en-US" sz="1200" strike="noStrike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/>
          </a:p>
        </p:txBody>
      </p:sp>
      <p:sp>
        <p:nvSpPr>
          <p:cNvPr id="190" name="CustomShape 3"/>
          <p:cNvSpPr/>
          <p:nvPr/>
        </p:nvSpPr>
        <p:spPr>
          <a:xfrm>
            <a:off x="679320" y="4714920"/>
            <a:ext cx="5431680" cy="446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42583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圖片 33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圖片 34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1" name="圖片 70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2" name="圖片 71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0" name="圖片 109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1" name="圖片 110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請按一下滑鼠，編輯題名文字格式。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請按滑鼠，編輯大綱文字格式。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第二個大綱層次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第三個大綱層次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第四個大綱層次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第五個大綱層次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第六個大綱層次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第七個大綱層次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B461D-8F19-45B0-9349-CA3EF977E9CF}" type="datetimeFigureOut">
              <a:rPr lang="zh-TW" altLang="en-US" smtClean="0"/>
              <a:pPr/>
              <a:t>2015/8/2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018CB-EE15-4E45-8E28-F527DE9DE1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請按一下滑鼠，編輯題名文字格式。</a:t>
            </a:r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請按滑鼠，編輯大綱文字格式。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第二個大綱層次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第三個大綱層次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第四個大綱層次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第五個大綱層次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第六個大綱層次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第七個大綱層次</a:t>
            </a:r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dt"/>
          </p:nvPr>
        </p:nvSpPr>
        <p:spPr>
          <a:xfrm>
            <a:off x="609480" y="6247440"/>
            <a:ext cx="2840400" cy="472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&lt;日期/時間&gt;</a:t>
            </a:r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ftr"/>
          </p:nvPr>
        </p:nvSpPr>
        <p:spPr>
          <a:xfrm>
            <a:off x="4169520" y="6247440"/>
            <a:ext cx="3864240" cy="4726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>
                <a:latin typeface="Times New Roman"/>
              </a:rPr>
              <a:t>&lt;頁尾&gt;</a:t>
            </a:r>
            <a:endParaRPr/>
          </a:p>
        </p:txBody>
      </p:sp>
      <p:sp>
        <p:nvSpPr>
          <p:cNvPr id="77" name="PlaceHolder 5"/>
          <p:cNvSpPr>
            <a:spLocks noGrp="1"/>
          </p:cNvSpPr>
          <p:nvPr>
            <p:ph type="sldNum"/>
          </p:nvPr>
        </p:nvSpPr>
        <p:spPr>
          <a:xfrm>
            <a:off x="8741520" y="6247440"/>
            <a:ext cx="2840400" cy="4726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A3508453-8265-48C9-AC26-650652E99801}" type="slidenum">
              <a:rPr lang="en-US" sz="1400"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/>
          <p:cNvPicPr/>
          <p:nvPr/>
        </p:nvPicPr>
        <p:blipFill>
          <a:blip r:embed="rId3" cstate="print"/>
          <a:stretch/>
        </p:blipFill>
        <p:spPr>
          <a:xfrm>
            <a:off x="5014800" y="240840"/>
            <a:ext cx="1537560" cy="150156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1637640" y="2409480"/>
            <a:ext cx="9712080" cy="252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8000" b="1" strike="noStrike">
                <a:solidFill>
                  <a:srgbClr val="000000"/>
                </a:solidFill>
                <a:latin typeface="微軟正黑體"/>
                <a:ea typeface="微軟正黑體"/>
              </a:rPr>
              <a:t>國立斗六高中校史館</a:t>
            </a:r>
            <a:endParaRPr/>
          </a:p>
          <a:p>
            <a:pPr>
              <a:lnSpc>
                <a:spcPct val="100000"/>
              </a:lnSpc>
            </a:pPr>
            <a:r>
              <a:rPr lang="en-US" sz="8000" b="1" strike="noStrike">
                <a:solidFill>
                  <a:srgbClr val="000000"/>
                </a:solidFill>
                <a:latin typeface="微軟正黑體"/>
                <a:ea typeface="微軟正黑體"/>
              </a:rPr>
              <a:t>     (進度報告)</a:t>
            </a:r>
            <a:endParaRPr/>
          </a:p>
        </p:txBody>
      </p:sp>
      <p:sp>
        <p:nvSpPr>
          <p:cNvPr id="119" name="CustomShape 2"/>
          <p:cNvSpPr/>
          <p:nvPr/>
        </p:nvSpPr>
        <p:spPr>
          <a:xfrm>
            <a:off x="1918080" y="5432400"/>
            <a:ext cx="83988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微軟正黑體"/>
                <a:ea typeface="微軟正黑體"/>
              </a:rPr>
              <a:t>日期：2015年08月02日（北投天玥飯店）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微軟正黑體"/>
                <a:ea typeface="微軟正黑體"/>
              </a:rPr>
              <a:t>製作：陳調鋌</a:t>
            </a:r>
            <a:endParaRPr/>
          </a:p>
        </p:txBody>
      </p:sp>
      <p:sp>
        <p:nvSpPr>
          <p:cNvPr id="120" name="CustomShape 3"/>
          <p:cNvSpPr/>
          <p:nvPr/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8B8B8B"/>
                </a:solidFill>
                <a:latin typeface="Calibri"/>
              </a:rPr>
              <a:t>2015/08/02</a:t>
            </a:r>
            <a:endParaRPr/>
          </a:p>
        </p:txBody>
      </p:sp>
      <p:sp>
        <p:nvSpPr>
          <p:cNvPr id="121" name="CustomShape 4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AA69850-ADB4-485C-AA9E-8F6104999F48}" type="slidenum">
              <a:rPr lang="en-US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3465720" y="447840"/>
            <a:ext cx="256140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6000" b="1" strike="noStrike">
                <a:solidFill>
                  <a:srgbClr val="000000"/>
                </a:solidFill>
                <a:latin typeface="微軟正黑體"/>
                <a:ea typeface="微軟正黑體"/>
              </a:rPr>
              <a:t>校史館進度</a:t>
            </a:r>
            <a:endParaRPr/>
          </a:p>
        </p:txBody>
      </p:sp>
      <p:sp>
        <p:nvSpPr>
          <p:cNvPr id="123" name="CustomShape 2"/>
          <p:cNvSpPr/>
          <p:nvPr/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strike="noStrike" dirty="0" smtClean="0">
                <a:solidFill>
                  <a:srgbClr val="8B8B8B"/>
                </a:solidFill>
                <a:latin typeface="Calibri"/>
              </a:rPr>
              <a:t>2015/08/02</a:t>
            </a:r>
            <a:endParaRPr dirty="0"/>
          </a:p>
        </p:txBody>
      </p:sp>
      <p:sp>
        <p:nvSpPr>
          <p:cNvPr id="124" name="CustomShape 3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3BB539AE-12E0-46F7-9D17-BCF7567C457C}" type="slidenum">
              <a:rPr lang="en-US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2</a:t>
            </a:fld>
            <a:endParaRPr/>
          </a:p>
        </p:txBody>
      </p:sp>
      <p:graphicFrame>
        <p:nvGraphicFramePr>
          <p:cNvPr id="125" name="Table 4"/>
          <p:cNvGraphicFramePr/>
          <p:nvPr>
            <p:extLst>
              <p:ext uri="{D42A27DB-BD31-4B8C-83A1-F6EECF244321}">
                <p14:modId xmlns:p14="http://schemas.microsoft.com/office/powerpoint/2010/main" xmlns="" val="665394541"/>
              </p:ext>
            </p:extLst>
          </p:nvPr>
        </p:nvGraphicFramePr>
        <p:xfrm>
          <a:off x="1427113" y="1876191"/>
          <a:ext cx="9925847" cy="3627120"/>
        </p:xfrm>
        <a:graphic>
          <a:graphicData uri="http://schemas.openxmlformats.org/drawingml/2006/table">
            <a:tbl>
              <a:tblPr/>
              <a:tblGrid>
                <a:gridCol w="709188"/>
                <a:gridCol w="2267023"/>
                <a:gridCol w="6949636"/>
              </a:tblGrid>
              <a:tr h="368280">
                <a:tc>
                  <a:txBody>
                    <a:bodyPr/>
                    <a:lstStyle/>
                    <a:p>
                      <a:endParaRPr lang="zh-TW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  <a:endParaRPr lang="zh-TW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進度</a:t>
                      </a:r>
                      <a:endParaRPr lang="zh-TW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6612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2015.04.20</a:t>
                      </a:r>
                      <a:endParaRPr lang="zh-TW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雲科大設計創意中心簽約</a:t>
                      </a:r>
                      <a:endParaRPr lang="zh-TW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66120"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sz="28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2015.05.25</a:t>
                      </a:r>
                      <a:endParaRPr lang="zh-TW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古樂迪數位行銷簽約</a:t>
                      </a:r>
                      <a:endParaRPr lang="en-US" altLang="zh-TW" sz="28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66120"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sz="28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2015.07.01</a:t>
                      </a:r>
                      <a:endParaRPr lang="zh-TW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校史館</a:t>
                      </a:r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2F</a:t>
                      </a:r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內修工程</a:t>
                      </a:r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估算</a:t>
                      </a:r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</a:t>
                      </a:r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66120"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sz="28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2015.10.20</a:t>
                      </a:r>
                      <a:endParaRPr lang="zh-TW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雲科大</a:t>
                      </a:r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毛片審查</a:t>
                      </a:r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)+</a:t>
                      </a:r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校史館內修完工</a:t>
                      </a:r>
                      <a:endParaRPr lang="zh-TW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66120"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sz="28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2016.01.20</a:t>
                      </a:r>
                      <a:endParaRPr lang="zh-TW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交片</a:t>
                      </a:r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斗高</a:t>
                      </a:r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回顧</a:t>
                      </a:r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藝文中心</a:t>
                      </a:r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)+</a:t>
                      </a:r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網站</a:t>
                      </a:r>
                      <a:endParaRPr lang="zh-TW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66120"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sz="28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2016.04.23</a:t>
                      </a:r>
                      <a:endParaRPr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校友會</a:t>
                      </a:r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總會預定</a:t>
                      </a:r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校慶</a:t>
                      </a:r>
                      <a:r>
                        <a:rPr lang="en-US" altLang="zh-TW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en-US" sz="2800" b="1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捐贈</a:t>
                      </a:r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母校</a:t>
                      </a:r>
                      <a:r>
                        <a:rPr lang="en-US" sz="2800" b="1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校史館</a:t>
                      </a:r>
                      <a:endParaRPr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7262280" y="2657880"/>
            <a:ext cx="2211480" cy="1901160"/>
          </a:xfrm>
          <a:prstGeom prst="rect">
            <a:avLst/>
          </a:prstGeom>
          <a:solidFill>
            <a:srgbClr val="92D050"/>
          </a:solidFill>
          <a:ln w="381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2"/>
          <p:cNvSpPr/>
          <p:nvPr/>
        </p:nvSpPr>
        <p:spPr>
          <a:xfrm>
            <a:off x="4947840" y="2657880"/>
            <a:ext cx="2211480" cy="1901160"/>
          </a:xfrm>
          <a:prstGeom prst="rect">
            <a:avLst/>
          </a:prstGeom>
          <a:solidFill>
            <a:srgbClr val="FFFF00"/>
          </a:solidFill>
          <a:ln w="381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3"/>
          <p:cNvSpPr/>
          <p:nvPr/>
        </p:nvSpPr>
        <p:spPr>
          <a:xfrm>
            <a:off x="1155240" y="179640"/>
            <a:ext cx="929700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800" b="1" strike="noStrike" dirty="0">
                <a:solidFill>
                  <a:srgbClr val="000000"/>
                </a:solidFill>
                <a:latin typeface="微軟正黑體"/>
                <a:ea typeface="微軟正黑體"/>
              </a:rPr>
              <a:t>    </a:t>
            </a:r>
            <a:r>
              <a:rPr lang="en-US" sz="4800" b="1" strike="noStrike" dirty="0" err="1" smtClean="0">
                <a:solidFill>
                  <a:srgbClr val="000000"/>
                </a:solidFill>
                <a:latin typeface="微軟正黑體"/>
                <a:ea typeface="微軟正黑體"/>
              </a:rPr>
              <a:t>校史館</a:t>
            </a:r>
            <a:r>
              <a:rPr lang="en-US" altLang="zh-TW" sz="4800" b="1" dirty="0">
                <a:solidFill>
                  <a:srgbClr val="000000"/>
                </a:solidFill>
                <a:latin typeface="微軟正黑體"/>
                <a:ea typeface="微軟正黑體"/>
              </a:rPr>
              <a:t>(</a:t>
            </a:r>
            <a:r>
              <a:rPr lang="zh-TW" altLang="en-US" sz="4800" b="1" dirty="0">
                <a:solidFill>
                  <a:srgbClr val="000000"/>
                </a:solidFill>
                <a:latin typeface="微軟正黑體"/>
                <a:ea typeface="微軟正黑體"/>
              </a:rPr>
              <a:t>建構中</a:t>
            </a:r>
            <a:r>
              <a:rPr lang="en-US" altLang="zh-TW" sz="4800" b="1" dirty="0" smtClean="0">
                <a:solidFill>
                  <a:srgbClr val="000000"/>
                </a:solidFill>
                <a:latin typeface="微軟正黑體"/>
                <a:ea typeface="微軟正黑體"/>
              </a:rPr>
              <a:t>)</a:t>
            </a:r>
            <a:r>
              <a:rPr lang="en-US" sz="4800" b="1" strike="noStrike" dirty="0" err="1" smtClean="0">
                <a:solidFill>
                  <a:srgbClr val="000000"/>
                </a:solidFill>
                <a:latin typeface="微軟正黑體"/>
                <a:ea typeface="微軟正黑體"/>
              </a:rPr>
              <a:t>與藝文中心</a:t>
            </a:r>
            <a:endParaRPr dirty="0"/>
          </a:p>
        </p:txBody>
      </p:sp>
      <p:sp>
        <p:nvSpPr>
          <p:cNvPr id="129" name="CustomShape 4"/>
          <p:cNvSpPr/>
          <p:nvPr/>
        </p:nvSpPr>
        <p:spPr>
          <a:xfrm>
            <a:off x="2633400" y="4700160"/>
            <a:ext cx="6840360" cy="1901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5"/>
          <p:cNvSpPr/>
          <p:nvPr/>
        </p:nvSpPr>
        <p:spPr>
          <a:xfrm>
            <a:off x="2633400" y="2679120"/>
            <a:ext cx="2211480" cy="1901160"/>
          </a:xfrm>
          <a:prstGeom prst="rect">
            <a:avLst/>
          </a:prstGeom>
          <a:solidFill>
            <a:srgbClr val="92D050"/>
          </a:solidFill>
          <a:ln w="381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1" name="圖片 6"/>
          <p:cNvPicPr/>
          <p:nvPr/>
        </p:nvPicPr>
        <p:blipFill>
          <a:blip r:embed="rId3" cstate="print"/>
          <a:stretch/>
        </p:blipFill>
        <p:spPr>
          <a:xfrm>
            <a:off x="5100840" y="4761720"/>
            <a:ext cx="2010600" cy="1777680"/>
          </a:xfrm>
          <a:prstGeom prst="rect">
            <a:avLst/>
          </a:prstGeom>
          <a:ln>
            <a:noFill/>
          </a:ln>
        </p:spPr>
      </p:pic>
      <p:pic>
        <p:nvPicPr>
          <p:cNvPr id="132" name="圖片 7"/>
          <p:cNvPicPr/>
          <p:nvPr/>
        </p:nvPicPr>
        <p:blipFill>
          <a:blip r:embed="rId4" cstate="print"/>
          <a:stretch/>
        </p:blipFill>
        <p:spPr>
          <a:xfrm>
            <a:off x="7312680" y="4761720"/>
            <a:ext cx="1995120" cy="1777680"/>
          </a:xfrm>
          <a:prstGeom prst="rect">
            <a:avLst/>
          </a:prstGeom>
          <a:ln>
            <a:noFill/>
          </a:ln>
        </p:spPr>
      </p:pic>
      <p:pic>
        <p:nvPicPr>
          <p:cNvPr id="133" name="圖片 8"/>
          <p:cNvPicPr/>
          <p:nvPr/>
        </p:nvPicPr>
        <p:blipFill>
          <a:blip r:embed="rId5" cstate="print"/>
          <a:stretch/>
        </p:blipFill>
        <p:spPr>
          <a:xfrm>
            <a:off x="2727720" y="4761720"/>
            <a:ext cx="2245320" cy="1777680"/>
          </a:xfrm>
          <a:prstGeom prst="rect">
            <a:avLst/>
          </a:prstGeom>
          <a:ln>
            <a:noFill/>
          </a:ln>
        </p:spPr>
      </p:pic>
      <p:sp>
        <p:nvSpPr>
          <p:cNvPr id="134" name="CustomShape 6"/>
          <p:cNvSpPr/>
          <p:nvPr/>
        </p:nvSpPr>
        <p:spPr>
          <a:xfrm>
            <a:off x="-59400" y="5376960"/>
            <a:ext cx="21466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strike="noStrike">
                <a:solidFill>
                  <a:srgbClr val="FF0000"/>
                </a:solidFill>
                <a:latin typeface="微軟正黑體"/>
                <a:ea typeface="微軟正黑體"/>
              </a:rPr>
              <a:t>1F藝文中心</a:t>
            </a:r>
            <a:endParaRPr/>
          </a:p>
        </p:txBody>
      </p:sp>
      <p:sp>
        <p:nvSpPr>
          <p:cNvPr id="135" name="CustomShape 7"/>
          <p:cNvSpPr/>
          <p:nvPr/>
        </p:nvSpPr>
        <p:spPr>
          <a:xfrm>
            <a:off x="-22680" y="3261600"/>
            <a:ext cx="251712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strike="noStrike">
                <a:solidFill>
                  <a:srgbClr val="FF0000"/>
                </a:solidFill>
                <a:latin typeface="微軟正黑體"/>
                <a:ea typeface="微軟正黑體"/>
              </a:rPr>
              <a:t>2F實體校史館</a:t>
            </a:r>
            <a:endParaRPr/>
          </a:p>
        </p:txBody>
      </p:sp>
      <p:sp>
        <p:nvSpPr>
          <p:cNvPr id="136" name="CustomShape 8"/>
          <p:cNvSpPr/>
          <p:nvPr/>
        </p:nvSpPr>
        <p:spPr>
          <a:xfrm>
            <a:off x="-37080" y="1456920"/>
            <a:ext cx="27716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strike="noStrike">
                <a:solidFill>
                  <a:srgbClr val="FF0000"/>
                </a:solidFill>
                <a:latin typeface="微軟正黑體"/>
                <a:ea typeface="微軟正黑體"/>
              </a:rPr>
              <a:t>數位虛擬校史館</a:t>
            </a:r>
            <a:endParaRPr/>
          </a:p>
        </p:txBody>
      </p:sp>
      <p:sp>
        <p:nvSpPr>
          <p:cNvPr id="137" name="CustomShape 9"/>
          <p:cNvSpPr/>
          <p:nvPr/>
        </p:nvSpPr>
        <p:spPr>
          <a:xfrm>
            <a:off x="2633400" y="1142280"/>
            <a:ext cx="6840360" cy="1360440"/>
          </a:xfrm>
          <a:prstGeom prst="rect">
            <a:avLst/>
          </a:prstGeom>
          <a:solidFill>
            <a:srgbClr val="FFFF00"/>
          </a:solidFill>
          <a:ln w="76320">
            <a:solidFill>
              <a:srgbClr val="FF0000"/>
            </a:solidFill>
            <a:custDash>
              <a:ds d="3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8" name="圖片 1"/>
          <p:cNvPicPr/>
          <p:nvPr/>
        </p:nvPicPr>
        <p:blipFill>
          <a:blip r:embed="rId6" cstate="print"/>
          <a:stretch/>
        </p:blipFill>
        <p:spPr>
          <a:xfrm>
            <a:off x="3515400" y="1236240"/>
            <a:ext cx="566280" cy="1119600"/>
          </a:xfrm>
          <a:prstGeom prst="rect">
            <a:avLst/>
          </a:prstGeom>
          <a:ln>
            <a:noFill/>
          </a:ln>
        </p:spPr>
      </p:pic>
      <p:pic>
        <p:nvPicPr>
          <p:cNvPr id="139" name="圖片 2"/>
          <p:cNvPicPr/>
          <p:nvPr/>
        </p:nvPicPr>
        <p:blipFill>
          <a:blip r:embed="rId7" cstate="print"/>
          <a:stretch/>
        </p:blipFill>
        <p:spPr>
          <a:xfrm>
            <a:off x="5169600" y="1255680"/>
            <a:ext cx="1267920" cy="993600"/>
          </a:xfrm>
          <a:prstGeom prst="rect">
            <a:avLst/>
          </a:prstGeom>
          <a:ln>
            <a:noFill/>
          </a:ln>
        </p:spPr>
      </p:pic>
      <p:pic>
        <p:nvPicPr>
          <p:cNvPr id="140" name="圖片 12"/>
          <p:cNvPicPr/>
          <p:nvPr/>
        </p:nvPicPr>
        <p:blipFill>
          <a:blip r:embed="rId8" cstate="print"/>
          <a:stretch/>
        </p:blipFill>
        <p:spPr>
          <a:xfrm>
            <a:off x="7314480" y="1216800"/>
            <a:ext cx="1307880" cy="1139040"/>
          </a:xfrm>
          <a:prstGeom prst="rect">
            <a:avLst/>
          </a:prstGeom>
          <a:ln>
            <a:noFill/>
          </a:ln>
        </p:spPr>
      </p:pic>
      <p:sp>
        <p:nvSpPr>
          <p:cNvPr id="141" name="CustomShape 10"/>
          <p:cNvSpPr/>
          <p:nvPr/>
        </p:nvSpPr>
        <p:spPr>
          <a:xfrm>
            <a:off x="3099600" y="3025800"/>
            <a:ext cx="13237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微軟正黑體"/>
                <a:ea typeface="微軟正黑體"/>
              </a:rPr>
              <a:t>視聽教學區</a:t>
            </a:r>
            <a:endParaRPr/>
          </a:p>
        </p:txBody>
      </p:sp>
      <p:sp>
        <p:nvSpPr>
          <p:cNvPr id="142" name="CustomShape 11"/>
          <p:cNvSpPr/>
          <p:nvPr/>
        </p:nvSpPr>
        <p:spPr>
          <a:xfrm>
            <a:off x="7519680" y="3025800"/>
            <a:ext cx="13237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微軟正黑體"/>
                <a:ea typeface="微軟正黑體"/>
              </a:rPr>
              <a:t>歷史特展區</a:t>
            </a:r>
            <a:endParaRPr/>
          </a:p>
        </p:txBody>
      </p:sp>
      <p:sp>
        <p:nvSpPr>
          <p:cNvPr id="143" name="CustomShape 12"/>
          <p:cNvSpPr/>
          <p:nvPr/>
        </p:nvSpPr>
        <p:spPr>
          <a:xfrm>
            <a:off x="5173560" y="3020760"/>
            <a:ext cx="17809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微軟正黑體"/>
                <a:ea typeface="微軟正黑體"/>
              </a:rPr>
              <a:t>數位虛擬校史區</a:t>
            </a:r>
            <a:endParaRPr/>
          </a:p>
        </p:txBody>
      </p:sp>
      <p:pic>
        <p:nvPicPr>
          <p:cNvPr id="144" name="圖片 17"/>
          <p:cNvPicPr/>
          <p:nvPr/>
        </p:nvPicPr>
        <p:blipFill>
          <a:blip r:embed="rId9" cstate="print"/>
          <a:stretch/>
        </p:blipFill>
        <p:spPr>
          <a:xfrm>
            <a:off x="5209920" y="3576600"/>
            <a:ext cx="806400" cy="582480"/>
          </a:xfrm>
          <a:prstGeom prst="rect">
            <a:avLst/>
          </a:prstGeom>
          <a:ln>
            <a:noFill/>
          </a:ln>
        </p:spPr>
      </p:pic>
      <p:pic>
        <p:nvPicPr>
          <p:cNvPr id="145" name="圖片 18"/>
          <p:cNvPicPr/>
          <p:nvPr/>
        </p:nvPicPr>
        <p:blipFill>
          <a:blip r:embed="rId10" cstate="print"/>
          <a:stretch/>
        </p:blipFill>
        <p:spPr>
          <a:xfrm>
            <a:off x="6118920" y="3572280"/>
            <a:ext cx="806400" cy="582480"/>
          </a:xfrm>
          <a:prstGeom prst="rect">
            <a:avLst/>
          </a:prstGeom>
          <a:ln>
            <a:noFill/>
          </a:ln>
        </p:spPr>
      </p:pic>
      <p:pic>
        <p:nvPicPr>
          <p:cNvPr id="146" name="圖片 19"/>
          <p:cNvPicPr/>
          <p:nvPr/>
        </p:nvPicPr>
        <p:blipFill>
          <a:blip r:embed="rId11" cstate="print"/>
          <a:stretch/>
        </p:blipFill>
        <p:spPr>
          <a:xfrm>
            <a:off x="2988000" y="3465000"/>
            <a:ext cx="1528200" cy="1052640"/>
          </a:xfrm>
          <a:prstGeom prst="rect">
            <a:avLst/>
          </a:prstGeom>
          <a:ln>
            <a:noFill/>
          </a:ln>
        </p:spPr>
      </p:pic>
      <p:pic>
        <p:nvPicPr>
          <p:cNvPr id="147" name="圖片 20"/>
          <p:cNvPicPr/>
          <p:nvPr/>
        </p:nvPicPr>
        <p:blipFill>
          <a:blip r:embed="rId12" cstate="print"/>
          <a:stretch/>
        </p:blipFill>
        <p:spPr>
          <a:xfrm>
            <a:off x="8714880" y="3498120"/>
            <a:ext cx="663480" cy="1043640"/>
          </a:xfrm>
          <a:prstGeom prst="rect">
            <a:avLst/>
          </a:prstGeom>
          <a:ln>
            <a:noFill/>
          </a:ln>
        </p:spPr>
      </p:pic>
      <p:pic>
        <p:nvPicPr>
          <p:cNvPr id="148" name="圖片 21"/>
          <p:cNvPicPr/>
          <p:nvPr/>
        </p:nvPicPr>
        <p:blipFill>
          <a:blip r:embed="rId13" cstate="print"/>
          <a:stretch/>
        </p:blipFill>
        <p:spPr>
          <a:xfrm>
            <a:off x="7340760" y="3468960"/>
            <a:ext cx="1304640" cy="997200"/>
          </a:xfrm>
          <a:prstGeom prst="rect">
            <a:avLst/>
          </a:prstGeom>
          <a:ln>
            <a:noFill/>
          </a:ln>
        </p:spPr>
      </p:pic>
      <p:sp>
        <p:nvSpPr>
          <p:cNvPr id="149" name="CustomShape 13"/>
          <p:cNvSpPr/>
          <p:nvPr/>
        </p:nvSpPr>
        <p:spPr>
          <a:xfrm>
            <a:off x="5657760" y="2422800"/>
            <a:ext cx="840600" cy="64152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14"/>
          <p:cNvSpPr/>
          <p:nvPr/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8B8B8B"/>
                </a:solidFill>
                <a:latin typeface="Calibri"/>
              </a:rPr>
              <a:t>2015/08/02</a:t>
            </a:r>
            <a:endParaRPr/>
          </a:p>
        </p:txBody>
      </p:sp>
      <p:sp>
        <p:nvSpPr>
          <p:cNvPr id="151" name="CustomShape 15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30633464-3F5A-4135-8C00-0EE0747707D6}" type="slidenum">
              <a:rPr lang="en-US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2473920" y="413640"/>
            <a:ext cx="6612120" cy="91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5400" b="1" strike="noStrike" dirty="0" err="1">
                <a:solidFill>
                  <a:srgbClr val="000000"/>
                </a:solidFill>
                <a:latin typeface="微軟正黑體"/>
                <a:ea typeface="微軟正黑體"/>
              </a:rPr>
              <a:t>斗高</a:t>
            </a:r>
            <a:r>
              <a:rPr lang="en-US" sz="5400" b="1" strike="noStrike" dirty="0" smtClean="0">
                <a:solidFill>
                  <a:srgbClr val="000000"/>
                </a:solidFill>
                <a:latin typeface="微軟正黑體"/>
                <a:ea typeface="微軟正黑體"/>
              </a:rPr>
              <a:t>(</a:t>
            </a:r>
            <a:r>
              <a:rPr lang="en-US" sz="5400" b="1" strike="noStrike" dirty="0" err="1" smtClean="0">
                <a:solidFill>
                  <a:srgbClr val="000000"/>
                </a:solidFill>
                <a:latin typeface="微軟正黑體"/>
                <a:ea typeface="微軟正黑體"/>
              </a:rPr>
              <a:t>網路</a:t>
            </a:r>
            <a:r>
              <a:rPr lang="en-US" sz="5400" b="1" strike="noStrike" dirty="0">
                <a:solidFill>
                  <a:srgbClr val="000000"/>
                </a:solidFill>
                <a:latin typeface="微軟正黑體"/>
                <a:ea typeface="微軟正黑體"/>
              </a:rPr>
              <a:t>)</a:t>
            </a:r>
            <a:r>
              <a:rPr lang="en-US" sz="5400" b="1" strike="noStrike" dirty="0" err="1">
                <a:solidFill>
                  <a:srgbClr val="000000"/>
                </a:solidFill>
                <a:latin typeface="微軟正黑體"/>
                <a:ea typeface="微軟正黑體"/>
              </a:rPr>
              <a:t>校史館</a:t>
            </a:r>
            <a:endParaRPr dirty="0"/>
          </a:p>
        </p:txBody>
      </p:sp>
      <p:pic>
        <p:nvPicPr>
          <p:cNvPr id="153" name="圖片 3"/>
          <p:cNvPicPr/>
          <p:nvPr/>
        </p:nvPicPr>
        <p:blipFill>
          <a:blip r:embed="rId3" cstate="print"/>
          <a:stretch/>
        </p:blipFill>
        <p:spPr>
          <a:xfrm>
            <a:off x="647640" y="2819520"/>
            <a:ext cx="3292560" cy="2109960"/>
          </a:xfrm>
          <a:prstGeom prst="rect">
            <a:avLst/>
          </a:prstGeom>
          <a:ln>
            <a:noFill/>
          </a:ln>
        </p:spPr>
      </p:pic>
      <p:sp>
        <p:nvSpPr>
          <p:cNvPr id="154" name="CustomShape 2"/>
          <p:cNvSpPr/>
          <p:nvPr/>
        </p:nvSpPr>
        <p:spPr>
          <a:xfrm>
            <a:off x="1061640" y="2269800"/>
            <a:ext cx="19562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微軟正黑體"/>
                <a:ea typeface="微軟正黑體"/>
              </a:rPr>
              <a:t>斗高校史館</a:t>
            </a:r>
            <a:endParaRPr/>
          </a:p>
        </p:txBody>
      </p:sp>
      <p:sp>
        <p:nvSpPr>
          <p:cNvPr id="155" name="CustomShape 3"/>
          <p:cNvSpPr/>
          <p:nvPr/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strike="noStrike" dirty="0" smtClean="0">
                <a:solidFill>
                  <a:srgbClr val="8B8B8B"/>
                </a:solidFill>
                <a:latin typeface="Calibri"/>
              </a:rPr>
              <a:t>2015/08/02</a:t>
            </a:r>
            <a:endParaRPr dirty="0"/>
          </a:p>
        </p:txBody>
      </p:sp>
      <p:sp>
        <p:nvSpPr>
          <p:cNvPr id="156" name="CustomShape 4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1B070EA2-0F99-48CF-9FD0-B985831207AD}" type="slidenum">
              <a:rPr lang="en-US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4</a:t>
            </a:fld>
            <a:endParaRPr/>
          </a:p>
        </p:txBody>
      </p:sp>
      <p:pic>
        <p:nvPicPr>
          <p:cNvPr id="157" name="圖片 5"/>
          <p:cNvPicPr/>
          <p:nvPr/>
        </p:nvPicPr>
        <p:blipFill>
          <a:blip r:embed="rId4" cstate="print"/>
          <a:stretch/>
        </p:blipFill>
        <p:spPr>
          <a:xfrm>
            <a:off x="7742160" y="5356440"/>
            <a:ext cx="1735920" cy="1364040"/>
          </a:xfrm>
          <a:prstGeom prst="rect">
            <a:avLst/>
          </a:prstGeom>
          <a:ln>
            <a:noFill/>
          </a:ln>
        </p:spPr>
      </p:pic>
      <p:pic>
        <p:nvPicPr>
          <p:cNvPr id="158" name="圖片 6"/>
          <p:cNvPicPr/>
          <p:nvPr/>
        </p:nvPicPr>
        <p:blipFill>
          <a:blip r:embed="rId5" cstate="print"/>
          <a:stretch/>
        </p:blipFill>
        <p:spPr>
          <a:xfrm>
            <a:off x="7742160" y="3577680"/>
            <a:ext cx="1735920" cy="1417680"/>
          </a:xfrm>
          <a:prstGeom prst="rect">
            <a:avLst/>
          </a:prstGeom>
          <a:ln>
            <a:noFill/>
          </a:ln>
        </p:spPr>
      </p:pic>
      <p:pic>
        <p:nvPicPr>
          <p:cNvPr id="159" name="圖片 7"/>
          <p:cNvPicPr/>
          <p:nvPr/>
        </p:nvPicPr>
        <p:blipFill>
          <a:blip r:embed="rId6" cstate="print"/>
          <a:stretch/>
        </p:blipFill>
        <p:spPr>
          <a:xfrm>
            <a:off x="7742160" y="1767960"/>
            <a:ext cx="1735920" cy="1629000"/>
          </a:xfrm>
          <a:prstGeom prst="rect">
            <a:avLst/>
          </a:prstGeom>
          <a:ln>
            <a:noFill/>
          </a:ln>
        </p:spPr>
      </p:pic>
      <p:sp>
        <p:nvSpPr>
          <p:cNvPr id="160" name="CustomShape 5"/>
          <p:cNvSpPr/>
          <p:nvPr/>
        </p:nvSpPr>
        <p:spPr>
          <a:xfrm flipV="1">
            <a:off x="3940920" y="1888920"/>
            <a:ext cx="3678480" cy="1092600"/>
          </a:xfrm>
          <a:prstGeom prst="straightConnector1">
            <a:avLst/>
          </a:prstGeom>
          <a:noFill/>
          <a:ln w="38160">
            <a:solidFill>
              <a:srgbClr val="FF0000"/>
            </a:solidFill>
            <a:custDash>
              <a:ds d="300000" sp="100000"/>
            </a:custDash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6"/>
          <p:cNvSpPr/>
          <p:nvPr/>
        </p:nvSpPr>
        <p:spPr>
          <a:xfrm>
            <a:off x="3940920" y="4766400"/>
            <a:ext cx="3800520" cy="1954440"/>
          </a:xfrm>
          <a:prstGeom prst="straightConnector1">
            <a:avLst/>
          </a:prstGeom>
          <a:noFill/>
          <a:ln w="38160">
            <a:solidFill>
              <a:srgbClr val="FF0000"/>
            </a:solidFill>
            <a:custDash>
              <a:ds d="300000" sp="100000"/>
            </a:custDash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CustomShape 7"/>
          <p:cNvSpPr/>
          <p:nvPr/>
        </p:nvSpPr>
        <p:spPr>
          <a:xfrm flipV="1">
            <a:off x="3940920" y="3873960"/>
            <a:ext cx="3800520" cy="120600"/>
          </a:xfrm>
          <a:prstGeom prst="straightConnector1">
            <a:avLst/>
          </a:prstGeom>
          <a:noFill/>
          <a:ln w="38160">
            <a:solidFill>
              <a:srgbClr val="FF0000"/>
            </a:solidFill>
            <a:custDash>
              <a:ds d="300000" sp="100000"/>
            </a:custDash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CustomShape 8"/>
          <p:cNvSpPr/>
          <p:nvPr/>
        </p:nvSpPr>
        <p:spPr>
          <a:xfrm>
            <a:off x="9697320" y="5685120"/>
            <a:ext cx="10724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微軟正黑體"/>
                <a:ea typeface="微軟正黑體"/>
              </a:rPr>
              <a:t>Japan</a:t>
            </a:r>
            <a:endParaRPr/>
          </a:p>
        </p:txBody>
      </p:sp>
      <p:sp>
        <p:nvSpPr>
          <p:cNvPr id="164" name="CustomShape 9"/>
          <p:cNvSpPr/>
          <p:nvPr/>
        </p:nvSpPr>
        <p:spPr>
          <a:xfrm>
            <a:off x="9763560" y="2232000"/>
            <a:ext cx="6134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微軟正黑體"/>
                <a:ea typeface="微軟正黑體"/>
              </a:rPr>
              <a:t>US</a:t>
            </a:r>
            <a:endParaRPr/>
          </a:p>
        </p:txBody>
      </p:sp>
      <p:sp>
        <p:nvSpPr>
          <p:cNvPr id="165" name="CustomShape 10"/>
          <p:cNvSpPr/>
          <p:nvPr/>
        </p:nvSpPr>
        <p:spPr>
          <a:xfrm>
            <a:off x="9771840" y="3763800"/>
            <a:ext cx="10922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微軟正黑體"/>
                <a:ea typeface="微軟正黑體"/>
              </a:rPr>
              <a:t>China</a:t>
            </a:r>
            <a:endParaRPr/>
          </a:p>
        </p:txBody>
      </p:sp>
      <p:sp>
        <p:nvSpPr>
          <p:cNvPr id="166" name="CustomShape 11"/>
          <p:cNvSpPr/>
          <p:nvPr/>
        </p:nvSpPr>
        <p:spPr>
          <a:xfrm>
            <a:off x="4897440" y="3511440"/>
            <a:ext cx="11347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  <a:ea typeface="DejaVu Sans"/>
              </a:rPr>
              <a:t>(internet)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2510279" y="415800"/>
            <a:ext cx="7974249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zh-TW" altLang="en-US" sz="5400" b="1" dirty="0" smtClean="0">
                <a:solidFill>
                  <a:srgbClr val="000000"/>
                </a:solidFill>
                <a:latin typeface="微軟正黑體"/>
                <a:ea typeface="微軟正黑體"/>
              </a:rPr>
              <a:t>斗中</a:t>
            </a:r>
            <a:r>
              <a:rPr lang="en-US" sz="5400" b="1" dirty="0" smtClean="0">
                <a:solidFill>
                  <a:srgbClr val="000000"/>
                </a:solidFill>
                <a:latin typeface="微軟正黑體"/>
                <a:ea typeface="微軟正黑體"/>
              </a:rPr>
              <a:t>70</a:t>
            </a:r>
            <a:r>
              <a:rPr lang="zh-TW" altLang="en-US" sz="5400" b="1" dirty="0" smtClean="0">
                <a:solidFill>
                  <a:srgbClr val="000000"/>
                </a:solidFill>
                <a:latin typeface="微軟正黑體"/>
                <a:ea typeface="微軟正黑體"/>
              </a:rPr>
              <a:t>週年影片</a:t>
            </a:r>
            <a:r>
              <a:rPr lang="en-US" altLang="zh-TW" sz="3200" b="1" dirty="0" smtClean="0">
                <a:solidFill>
                  <a:srgbClr val="000000"/>
                </a:solidFill>
                <a:latin typeface="微軟正黑體"/>
                <a:ea typeface="微軟正黑體"/>
              </a:rPr>
              <a:t>(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/>
                <a:ea typeface="微軟正黑體"/>
              </a:rPr>
              <a:t>委雲科大拍錄</a:t>
            </a:r>
            <a:r>
              <a:rPr lang="en-US" altLang="zh-TW" sz="3200" b="1" dirty="0" smtClean="0">
                <a:solidFill>
                  <a:srgbClr val="000000"/>
                </a:solidFill>
                <a:latin typeface="微軟正黑體"/>
                <a:ea typeface="微軟正黑體"/>
              </a:rPr>
              <a:t>)</a:t>
            </a:r>
            <a:endParaRPr sz="3200" dirty="0"/>
          </a:p>
        </p:txBody>
      </p:sp>
      <p:sp>
        <p:nvSpPr>
          <p:cNvPr id="168" name="CustomShape 2"/>
          <p:cNvSpPr/>
          <p:nvPr/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8B8B8B"/>
                </a:solidFill>
                <a:latin typeface="Calibri"/>
              </a:rPr>
              <a:t>2015/08/02</a:t>
            </a:r>
            <a:endParaRPr/>
          </a:p>
        </p:txBody>
      </p:sp>
      <p:sp>
        <p:nvSpPr>
          <p:cNvPr id="169" name="CustomShape 3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35718D8F-DE66-48C4-B7B8-53C83311D8DF}" type="slidenum">
              <a:rPr lang="en-US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5</a:t>
            </a:fld>
            <a:endParaRPr/>
          </a:p>
        </p:txBody>
      </p:sp>
      <p:sp>
        <p:nvSpPr>
          <p:cNvPr id="2" name="文字方塊 1"/>
          <p:cNvSpPr txBox="1"/>
          <p:nvPr/>
        </p:nvSpPr>
        <p:spPr>
          <a:xfrm>
            <a:off x="170937" y="1512549"/>
            <a:ext cx="1229054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影片規格：</a:t>
            </a: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(1).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斗六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70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週年歷史回顧影片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/15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/FULL HD1920x1080/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中英文版</a:t>
            </a: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＊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拍攝訪問人數至多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(2).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斗六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高中藝文中心影片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/5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暫定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)/ FULL HD1920x1080/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中文版</a:t>
            </a: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＊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拍攝內容不包含場地規劃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現場動線，另影像授權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保密如有問題請於拍攝前討論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＊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斗高美術班學生作品或畢業聯展至多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</a:t>
            </a: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＊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畢業校友美術書法歷年出刊、展覽照片或影音檔由斗六高中提供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3678" y="4129537"/>
            <a:ext cx="3690196" cy="254427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1160" y="4146703"/>
            <a:ext cx="4071820" cy="2527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2510280" y="415800"/>
            <a:ext cx="303840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5400" b="1" strike="noStrike" dirty="0" err="1" smtClean="0">
                <a:solidFill>
                  <a:srgbClr val="000000"/>
                </a:solidFill>
                <a:latin typeface="微軟正黑體"/>
                <a:ea typeface="微軟正黑體"/>
              </a:rPr>
              <a:t>校史館</a:t>
            </a:r>
            <a:r>
              <a:rPr lang="zh-TW" altLang="en-US" sz="5400" b="1" strike="noStrike" dirty="0" smtClean="0">
                <a:solidFill>
                  <a:srgbClr val="000000"/>
                </a:solidFill>
                <a:latin typeface="微軟正黑體"/>
                <a:ea typeface="微軟正黑體"/>
              </a:rPr>
              <a:t>內修</a:t>
            </a:r>
            <a:r>
              <a:rPr lang="en-US" sz="5400" b="1" strike="noStrike" dirty="0" smtClean="0">
                <a:solidFill>
                  <a:srgbClr val="000000"/>
                </a:solidFill>
                <a:latin typeface="微軟正黑體"/>
                <a:ea typeface="微軟正黑體"/>
              </a:rPr>
              <a:t>工</a:t>
            </a:r>
            <a:r>
              <a:rPr lang="zh-TW" altLang="en-US" sz="5400" b="1" strike="noStrike" dirty="0" smtClean="0">
                <a:solidFill>
                  <a:srgbClr val="000000"/>
                </a:solidFill>
                <a:latin typeface="微軟正黑體"/>
                <a:ea typeface="微軟正黑體"/>
              </a:rPr>
              <a:t>程</a:t>
            </a:r>
            <a:r>
              <a:rPr lang="en-US" altLang="zh-TW" sz="3200" b="1" strike="noStrike" dirty="0" smtClean="0">
                <a:solidFill>
                  <a:srgbClr val="000000"/>
                </a:solidFill>
                <a:latin typeface="微軟正黑體"/>
                <a:ea typeface="微軟正黑體"/>
              </a:rPr>
              <a:t>(07/26)</a:t>
            </a:r>
            <a:endParaRPr sz="3200" dirty="0"/>
          </a:p>
        </p:txBody>
      </p:sp>
      <p:sp>
        <p:nvSpPr>
          <p:cNvPr id="168" name="CustomShape 2"/>
          <p:cNvSpPr/>
          <p:nvPr/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8B8B8B"/>
                </a:solidFill>
                <a:latin typeface="Calibri"/>
              </a:rPr>
              <a:t>2015/08/02</a:t>
            </a:r>
            <a:endParaRPr/>
          </a:p>
        </p:txBody>
      </p:sp>
      <p:sp>
        <p:nvSpPr>
          <p:cNvPr id="169" name="CustomShape 3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35718D8F-DE66-48C4-B7B8-53C83311D8DF}" type="slidenum">
              <a:rPr lang="en-US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6</a:t>
            </a:fld>
            <a:endParaRPr/>
          </a:p>
        </p:txBody>
      </p:sp>
      <p:pic>
        <p:nvPicPr>
          <p:cNvPr id="170" name="圖片 169"/>
          <p:cNvPicPr/>
          <p:nvPr/>
        </p:nvPicPr>
        <p:blipFill>
          <a:blip r:embed="rId2" cstate="print"/>
          <a:stretch/>
        </p:blipFill>
        <p:spPr>
          <a:xfrm>
            <a:off x="4937418" y="1845718"/>
            <a:ext cx="6937748" cy="4231823"/>
          </a:xfrm>
          <a:prstGeom prst="rect">
            <a:avLst/>
          </a:prstGeom>
          <a:ln>
            <a:noFill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5381" y="1566739"/>
            <a:ext cx="3374375" cy="478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48068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strike="noStrike" dirty="0" smtClean="0">
                <a:solidFill>
                  <a:srgbClr val="8B8B8B"/>
                </a:solidFill>
                <a:latin typeface="Calibri"/>
              </a:rPr>
              <a:t>2015/08/02</a:t>
            </a:r>
            <a:endParaRPr dirty="0"/>
          </a:p>
        </p:txBody>
      </p:sp>
      <p:sp>
        <p:nvSpPr>
          <p:cNvPr id="172" name="CustomShape 2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0B6C247-6F0C-4808-9B0C-0F0DFB75A4F7}" type="slidenum">
              <a:rPr lang="en-US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7</a:t>
            </a:fld>
            <a:endParaRPr/>
          </a:p>
        </p:txBody>
      </p:sp>
      <p:pic>
        <p:nvPicPr>
          <p:cNvPr id="173" name="圖片 172"/>
          <p:cNvPicPr/>
          <p:nvPr/>
        </p:nvPicPr>
        <p:blipFill>
          <a:blip r:embed="rId2" cstate="print"/>
          <a:stretch/>
        </p:blipFill>
        <p:spPr>
          <a:xfrm>
            <a:off x="1835200" y="1328760"/>
            <a:ext cx="8520641" cy="539208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2510280" y="415800"/>
            <a:ext cx="7540028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5400" b="1" strike="noStrike" dirty="0" err="1" smtClean="0">
                <a:solidFill>
                  <a:srgbClr val="000000"/>
                </a:solidFill>
                <a:latin typeface="微軟正黑體"/>
                <a:ea typeface="微軟正黑體"/>
              </a:rPr>
              <a:t>校史館</a:t>
            </a:r>
            <a:r>
              <a:rPr lang="zh-TW" altLang="en-US" sz="5400" b="1" dirty="0" smtClean="0">
                <a:solidFill>
                  <a:srgbClr val="000000"/>
                </a:solidFill>
                <a:latin typeface="微軟正黑體"/>
                <a:ea typeface="微軟正黑體"/>
              </a:rPr>
              <a:t>網站首頁</a:t>
            </a:r>
            <a:r>
              <a:rPr lang="en-US" altLang="zh-TW" sz="3200" b="1" dirty="0" smtClean="0">
                <a:solidFill>
                  <a:srgbClr val="000000"/>
                </a:solidFill>
                <a:latin typeface="微軟正黑體"/>
                <a:ea typeface="微軟正黑體"/>
              </a:rPr>
              <a:t>(07/15)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2510279" y="415800"/>
            <a:ext cx="7388323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5400" b="1" strike="noStrike" dirty="0" err="1" smtClean="0">
                <a:solidFill>
                  <a:srgbClr val="000000"/>
                </a:solidFill>
                <a:latin typeface="微軟正黑體"/>
                <a:ea typeface="微軟正黑體"/>
              </a:rPr>
              <a:t>校史館</a:t>
            </a:r>
            <a:r>
              <a:rPr lang="en-US" altLang="zh-TW" sz="5400" b="1" dirty="0">
                <a:solidFill>
                  <a:srgbClr val="FF0000"/>
                </a:solidFill>
                <a:latin typeface="微軟正黑體"/>
                <a:ea typeface="微軟正黑體"/>
              </a:rPr>
              <a:t>(</a:t>
            </a:r>
            <a:r>
              <a:rPr lang="zh-TW" altLang="en-US" sz="5400" b="1" dirty="0">
                <a:solidFill>
                  <a:srgbClr val="FF0000"/>
                </a:solidFill>
                <a:latin typeface="微軟正黑體"/>
                <a:ea typeface="微軟正黑體"/>
              </a:rPr>
              <a:t>斗中與我</a:t>
            </a:r>
            <a:r>
              <a:rPr lang="en-US" altLang="zh-TW" sz="5400" b="1" dirty="0">
                <a:solidFill>
                  <a:srgbClr val="FF0000"/>
                </a:solidFill>
                <a:latin typeface="微軟正黑體"/>
                <a:ea typeface="微軟正黑體"/>
              </a:rPr>
              <a:t>)</a:t>
            </a:r>
            <a:r>
              <a:rPr lang="en-US" sz="5400" b="1" strike="noStrike" dirty="0" err="1" smtClean="0">
                <a:solidFill>
                  <a:srgbClr val="000000"/>
                </a:solidFill>
                <a:latin typeface="微軟正黑體"/>
                <a:ea typeface="微軟正黑體"/>
              </a:rPr>
              <a:t>徵求</a:t>
            </a:r>
            <a:endParaRPr lang="en-US"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75" name="CustomShape 2"/>
          <p:cNvSpPr/>
          <p:nvPr/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8B8B8B"/>
                </a:solidFill>
                <a:latin typeface="Calibri"/>
              </a:rPr>
              <a:t>2015/08/02</a:t>
            </a:r>
            <a:endParaRPr/>
          </a:p>
        </p:txBody>
      </p:sp>
      <p:sp>
        <p:nvSpPr>
          <p:cNvPr id="176" name="CustomShape 3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995CF21-3D6E-4129-B421-A1E2F8CDEF0E}" type="slidenum">
              <a:rPr lang="en-US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8</a:t>
            </a:fld>
            <a:endParaRPr/>
          </a:p>
        </p:txBody>
      </p:sp>
      <p:sp>
        <p:nvSpPr>
          <p:cNvPr id="2" name="文字方塊 1"/>
          <p:cNvSpPr txBox="1"/>
          <p:nvPr/>
        </p:nvSpPr>
        <p:spPr>
          <a:xfrm>
            <a:off x="684331" y="1960096"/>
            <a:ext cx="112028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紀念冊 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畢業證書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實體文物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書包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初高中校服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成績單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斗中青年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/…)</a:t>
            </a:r>
          </a:p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d.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校園點滴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明德樓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女子網球隊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金門校友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/…)</a:t>
            </a:r>
          </a:p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e.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照片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2143957" y="644492"/>
            <a:ext cx="7901640" cy="13959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altLang="zh-TW" sz="7200" b="1" dirty="0" smtClean="0">
                <a:solidFill>
                  <a:srgbClr val="FF0000"/>
                </a:solidFill>
                <a:latin typeface="微軟正黑體"/>
                <a:ea typeface="微軟正黑體"/>
              </a:rPr>
              <a:t>70</a:t>
            </a:r>
            <a:r>
              <a:rPr lang="zh-TW" altLang="en-US" sz="7200" b="1" dirty="0" smtClean="0">
                <a:solidFill>
                  <a:srgbClr val="FF0000"/>
                </a:solidFill>
                <a:latin typeface="微軟正黑體"/>
                <a:ea typeface="微軟正黑體"/>
              </a:rPr>
              <a:t>校慶斗中與我</a:t>
            </a:r>
            <a:endParaRPr lang="zh-TW" altLang="en-US" sz="7200" b="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78" name="CustomShape 2"/>
          <p:cNvSpPr/>
          <p:nvPr/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8B8B8B"/>
                </a:solidFill>
                <a:latin typeface="Calibri"/>
              </a:rPr>
              <a:t>2015/08/02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9" name="CustomShape 3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2D45141-827D-4A06-A4AE-117437C97631}" type="slidenum">
              <a:rPr lang="en-US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9</a:t>
            </a:fld>
            <a:endParaRPr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5181" y="1920459"/>
            <a:ext cx="7620000" cy="4618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3920</TotalTime>
  <Words>340</Words>
  <Application>Microsoft Office PowerPoint</Application>
  <PresentationFormat>自訂</PresentationFormat>
  <Paragraphs>80</Paragraphs>
  <Slides>9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9</vt:i4>
      </vt:variant>
    </vt:vector>
  </HeadingPairs>
  <TitlesOfParts>
    <vt:vector size="12" baseType="lpstr">
      <vt:lpstr>Office Theme</vt:lpstr>
      <vt:lpstr>Office 佈景主題</vt:lpstr>
      <vt:lpstr>Office Theme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陳調鋌</dc:creator>
  <cp:lastModifiedBy>Quteen</cp:lastModifiedBy>
  <cp:revision>263</cp:revision>
  <dcterms:created xsi:type="dcterms:W3CDTF">2014-10-17T13:38:33Z</dcterms:created>
  <dcterms:modified xsi:type="dcterms:W3CDTF">2015-08-02T02:11:12Z</dcterms:modified>
  <dc:language>zh-TW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寬螢幕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