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4" d="100"/>
          <a:sy n="64" d="100"/>
        </p:scale>
        <p:origin x="-1482" y="-84"/>
      </p:cViewPr>
      <p:guideLst>
        <p:guide orient="horz" pos="166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ECCBA-4955-4465-8332-680D256810A8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FD64B-81ED-4E70-89FC-9108429B14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78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197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094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4728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43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812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356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081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42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381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10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7DEB5-E572-46D7-AE66-C56258C28D01}" type="datetimeFigureOut">
              <a:rPr lang="zh-TW" altLang="en-US" smtClean="0"/>
              <a:t>2015/11/28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8D12A-EA81-4CDB-B0D7-43B567E38E5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16149"/>
          </a:xfrm>
        </p:spPr>
        <p:txBody>
          <a:bodyPr>
            <a:normAutofit/>
          </a:bodyPr>
          <a:lstStyle/>
          <a:p>
            <a:r>
              <a:rPr lang="zh-TW" altLang="zh-TW" dirty="0" smtClean="0">
                <a:solidFill>
                  <a:srgbClr val="FF0000"/>
                </a:solidFill>
              </a:rPr>
              <a:t>開心</a:t>
            </a:r>
            <a:r>
              <a:rPr lang="zh-TW" altLang="zh-TW" dirty="0">
                <a:solidFill>
                  <a:srgbClr val="FF0000"/>
                </a:solidFill>
              </a:rPr>
              <a:t>禮物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492896"/>
            <a:ext cx="6400800" cy="3600400"/>
          </a:xfrm>
        </p:spPr>
        <p:txBody>
          <a:bodyPr>
            <a:normAutofit fontScale="25000" lnSpcReduction="20000"/>
          </a:bodyPr>
          <a:lstStyle/>
          <a:p>
            <a:endParaRPr lang="en-US" altLang="zh-TW" sz="12800" dirty="0" smtClean="0">
              <a:solidFill>
                <a:srgbClr val="002060"/>
              </a:solidFill>
            </a:endParaRPr>
          </a:p>
          <a:p>
            <a:r>
              <a:rPr lang="zh-TW" altLang="zh-TW" sz="12800" dirty="0" smtClean="0">
                <a:solidFill>
                  <a:srgbClr val="002060"/>
                </a:solidFill>
              </a:rPr>
              <a:t>全世界</a:t>
            </a:r>
            <a:r>
              <a:rPr lang="zh-TW" altLang="zh-TW" sz="12800" dirty="0">
                <a:solidFill>
                  <a:srgbClr val="002060"/>
                </a:solidFill>
              </a:rPr>
              <a:t>第一座心臟血管主題</a:t>
            </a:r>
            <a:r>
              <a:rPr lang="zh-TW" altLang="zh-TW" sz="12800" dirty="0" smtClean="0">
                <a:solidFill>
                  <a:srgbClr val="002060"/>
                </a:solidFill>
              </a:rPr>
              <a:t>園區</a:t>
            </a:r>
            <a:endParaRPr lang="en-US" altLang="zh-TW" sz="12800" dirty="0" smtClean="0">
              <a:solidFill>
                <a:srgbClr val="002060"/>
              </a:solidFill>
            </a:endParaRPr>
          </a:p>
          <a:p>
            <a:endParaRPr lang="en-US" altLang="zh-TW" sz="12800" dirty="0" smtClean="0">
              <a:solidFill>
                <a:srgbClr val="002060"/>
              </a:solidFill>
            </a:endParaRPr>
          </a:p>
          <a:p>
            <a:endParaRPr lang="en-US" altLang="zh-TW" dirty="0"/>
          </a:p>
          <a:p>
            <a:r>
              <a:rPr lang="zh-TW" altLang="zh-TW" sz="16000" dirty="0">
                <a:solidFill>
                  <a:srgbClr val="7030A0"/>
                </a:solidFill>
              </a:rPr>
              <a:t>報告人</a:t>
            </a:r>
            <a:r>
              <a:rPr lang="en-US" altLang="zh-TW" sz="16000" dirty="0">
                <a:solidFill>
                  <a:srgbClr val="7030A0"/>
                </a:solidFill>
              </a:rPr>
              <a:t> : </a:t>
            </a:r>
            <a:r>
              <a:rPr lang="zh-TW" altLang="zh-TW" sz="16000" dirty="0" smtClean="0">
                <a:solidFill>
                  <a:srgbClr val="7030A0"/>
                </a:solidFill>
              </a:rPr>
              <a:t>葉宗林</a:t>
            </a:r>
            <a:endParaRPr lang="en-US" altLang="zh-TW" sz="16000" dirty="0" smtClean="0">
              <a:solidFill>
                <a:srgbClr val="7030A0"/>
              </a:solidFill>
            </a:endParaRPr>
          </a:p>
          <a:p>
            <a:endParaRPr lang="zh-TW" altLang="zh-TW" sz="16000" dirty="0">
              <a:solidFill>
                <a:srgbClr val="7030A0"/>
              </a:solidFill>
            </a:endParaRPr>
          </a:p>
          <a:p>
            <a:r>
              <a:rPr lang="en-US" altLang="zh-TW" sz="6200" dirty="0">
                <a:solidFill>
                  <a:srgbClr val="7030A0"/>
                </a:solidFill>
              </a:rPr>
              <a:t> </a:t>
            </a:r>
            <a:endParaRPr lang="en-US" altLang="zh-TW" sz="6200" dirty="0" smtClean="0">
              <a:solidFill>
                <a:srgbClr val="7030A0"/>
              </a:solidFill>
            </a:endParaRPr>
          </a:p>
          <a:p>
            <a:r>
              <a:rPr lang="zh-TW" altLang="zh-TW" sz="11200" dirty="0" smtClean="0">
                <a:solidFill>
                  <a:srgbClr val="7030A0"/>
                </a:solidFill>
              </a:rPr>
              <a:t>中華民國</a:t>
            </a:r>
            <a:r>
              <a:rPr lang="zh-TW" altLang="zh-TW" sz="11200" dirty="0">
                <a:solidFill>
                  <a:srgbClr val="7030A0"/>
                </a:solidFill>
              </a:rPr>
              <a:t>關懷心臟病童協會創會理事長</a:t>
            </a:r>
          </a:p>
          <a:p>
            <a:r>
              <a:rPr lang="zh-TW" altLang="zh-TW" sz="6200" dirty="0">
                <a:solidFill>
                  <a:srgbClr val="7030A0"/>
                </a:solidFill>
              </a:rPr>
              <a:t/>
            </a:r>
            <a:br>
              <a:rPr lang="zh-TW" altLang="zh-TW" sz="6200" dirty="0">
                <a:solidFill>
                  <a:srgbClr val="7030A0"/>
                </a:solidFill>
              </a:rPr>
            </a:br>
            <a:endParaRPr lang="zh-TW" altLang="en-US" sz="6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9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/>
              <a:t>圖六 </a:t>
            </a:r>
            <a:r>
              <a:rPr lang="zh-TW" altLang="zh-TW" dirty="0"/>
              <a:t>心臟血管主題</a:t>
            </a:r>
            <a:r>
              <a:rPr lang="zh-TW" altLang="zh-TW" dirty="0" smtClean="0"/>
              <a:t>園區</a:t>
            </a:r>
            <a:r>
              <a:rPr lang="zh-TW" altLang="zh-TW" dirty="0" smtClean="0">
                <a:solidFill>
                  <a:srgbClr val="00B0F0"/>
                </a:solidFill>
              </a:rPr>
              <a:t>標誌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83830"/>
            <a:ext cx="8208911" cy="445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94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心血管花廊</a:t>
            </a:r>
            <a:endParaRPr lang="zh-TW" altLang="en-US" dirty="0"/>
          </a:p>
        </p:txBody>
      </p:sp>
      <p:pic>
        <p:nvPicPr>
          <p:cNvPr id="1026" name="Picture 2" descr="C:\Users\yahan\Pictures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00200"/>
            <a:ext cx="4824535" cy="49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57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血管通道</a:t>
            </a:r>
            <a:endParaRPr lang="zh-TW" altLang="en-US" dirty="0"/>
          </a:p>
        </p:txBody>
      </p:sp>
      <p:pic>
        <p:nvPicPr>
          <p:cNvPr id="2050" name="Picture 2" descr="C:\Users\yahan\Pictures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9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開心爺爺和寶寶</a:t>
            </a:r>
            <a:endParaRPr lang="zh-TW" altLang="en-US" dirty="0"/>
          </a:p>
        </p:txBody>
      </p:sp>
      <p:pic>
        <p:nvPicPr>
          <p:cNvPr id="3074" name="Picture 2" descr="C:\Users\yahan\Pictures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0200"/>
            <a:ext cx="4248471" cy="50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9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露營屋</a:t>
            </a:r>
            <a:endParaRPr lang="zh-TW" altLang="en-US" dirty="0"/>
          </a:p>
        </p:txBody>
      </p:sp>
      <p:pic>
        <p:nvPicPr>
          <p:cNvPr id="4098" name="Picture 2" descr="C:\Users\yahan\Pictures\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0200"/>
            <a:ext cx="3744415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36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洗手間</a:t>
            </a:r>
          </a:p>
        </p:txBody>
      </p:sp>
      <p:pic>
        <p:nvPicPr>
          <p:cNvPr id="5122" name="Picture 2" descr="C:\Users\yahan\Pictures\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757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人工邊坡</a:t>
            </a:r>
            <a:endParaRPr lang="zh-TW" altLang="en-US" dirty="0"/>
          </a:p>
        </p:txBody>
      </p:sp>
      <p:pic>
        <p:nvPicPr>
          <p:cNvPr id="6146" name="Picture 2" descr="C:\Users\yahan\Pictures\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00200"/>
            <a:ext cx="3816423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10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心動廣場</a:t>
            </a:r>
            <a:endParaRPr lang="zh-TW" altLang="en-US" dirty="0"/>
          </a:p>
        </p:txBody>
      </p:sp>
      <p:pic>
        <p:nvPicPr>
          <p:cNvPr id="7170" name="Picture 2" descr="C:\Users\yahan\Pictures\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00200"/>
            <a:ext cx="4176463" cy="46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430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心動廣場</a:t>
            </a:r>
            <a:endParaRPr lang="zh-TW" altLang="en-US" dirty="0"/>
          </a:p>
        </p:txBody>
      </p:sp>
      <p:pic>
        <p:nvPicPr>
          <p:cNvPr id="8194" name="Picture 2" descr="C:\Users\yahan\Pictures\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00200"/>
            <a:ext cx="612068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74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好夥伴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pic>
        <p:nvPicPr>
          <p:cNvPr id="9218" name="Picture 2" descr="C:\Users\yahan\Pictures\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9" y="1600200"/>
            <a:ext cx="800170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4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感恩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zh-TW" dirty="0"/>
              <a:t>感恩</a:t>
            </a:r>
            <a:r>
              <a:rPr lang="zh-TW" altLang="zh-TW" dirty="0">
                <a:solidFill>
                  <a:srgbClr val="00B0F0"/>
                </a:solidFill>
              </a:rPr>
              <a:t>台北市國際青年商會</a:t>
            </a:r>
            <a:r>
              <a:rPr lang="zh-TW" altLang="zh-TW" dirty="0"/>
              <a:t>和</a:t>
            </a:r>
            <a:r>
              <a:rPr lang="zh-TW" altLang="zh-TW" dirty="0">
                <a:solidFill>
                  <a:srgbClr val="00B0F0"/>
                </a:solidFill>
              </a:rPr>
              <a:t>台北榮總</a:t>
            </a:r>
            <a:r>
              <a:rPr lang="zh-TW" altLang="zh-TW" dirty="0"/>
              <a:t>於民國</a:t>
            </a:r>
            <a:r>
              <a:rPr lang="en-US" altLang="zh-TW" dirty="0"/>
              <a:t>77</a:t>
            </a:r>
            <a:r>
              <a:rPr lang="zh-TW" altLang="zh-TW" dirty="0"/>
              <a:t>年</a:t>
            </a:r>
            <a:r>
              <a:rPr lang="en-US" altLang="zh-TW" dirty="0"/>
              <a:t>8</a:t>
            </a:r>
            <a:r>
              <a:rPr lang="zh-TW" altLang="zh-TW" dirty="0"/>
              <a:t>月</a:t>
            </a:r>
            <a:r>
              <a:rPr lang="en-US" altLang="zh-TW" dirty="0"/>
              <a:t>13</a:t>
            </a:r>
            <a:r>
              <a:rPr lang="zh-TW" altLang="zh-TW" dirty="0"/>
              <a:t>、</a:t>
            </a:r>
            <a:r>
              <a:rPr lang="en-US" altLang="zh-TW" dirty="0"/>
              <a:t>14</a:t>
            </a:r>
            <a:r>
              <a:rPr lang="zh-TW" altLang="zh-TW" dirty="0"/>
              <a:t>日在台北市內湖碧山露營場共同舉辦了「碧山開心兒童夏令營」兩天一夜的活動。這個活動當時在中華民國心臟病兒童基金會創辦人</a:t>
            </a:r>
            <a:r>
              <a:rPr lang="zh-TW" altLang="zh-TW" dirty="0">
                <a:solidFill>
                  <a:srgbClr val="00B0F0"/>
                </a:solidFill>
              </a:rPr>
              <a:t>呂鴻基教授</a:t>
            </a:r>
            <a:r>
              <a:rPr lang="zh-TW" altLang="zh-TW" dirty="0"/>
              <a:t>、台北榮總小兒部部主任</a:t>
            </a:r>
            <a:r>
              <a:rPr lang="zh-TW" altLang="zh-TW" dirty="0">
                <a:solidFill>
                  <a:srgbClr val="00B0F0"/>
                </a:solidFill>
              </a:rPr>
              <a:t>黃碧桃醫師</a:t>
            </a:r>
            <a:r>
              <a:rPr lang="zh-TW" altLang="zh-TW" dirty="0"/>
              <a:t>及各大醫院小兒心臟醫師共同指導下，辦得有聲有色。之後推動成立了「</a:t>
            </a:r>
            <a:r>
              <a:rPr lang="zh-TW" altLang="zh-TW" dirty="0">
                <a:solidFill>
                  <a:srgbClr val="00B0F0"/>
                </a:solidFill>
              </a:rPr>
              <a:t>開心兒童家長聯誼會」</a:t>
            </a:r>
            <a:r>
              <a:rPr lang="zh-TW" altLang="zh-TW" dirty="0"/>
              <a:t>，而後又在</a:t>
            </a:r>
            <a:r>
              <a:rPr lang="en-US" altLang="zh-TW" dirty="0"/>
              <a:t>80</a:t>
            </a:r>
            <a:r>
              <a:rPr lang="zh-TW" altLang="zh-TW" dirty="0"/>
              <a:t>年</a:t>
            </a:r>
            <a:r>
              <a:rPr lang="en-US" altLang="zh-TW" dirty="0"/>
              <a:t>2</a:t>
            </a:r>
            <a:r>
              <a:rPr lang="zh-TW" altLang="zh-TW" dirty="0"/>
              <a:t>月</a:t>
            </a:r>
            <a:r>
              <a:rPr lang="en-US" altLang="zh-TW" dirty="0"/>
              <a:t>24</a:t>
            </a:r>
            <a:r>
              <a:rPr lang="zh-TW" altLang="zh-TW" dirty="0"/>
              <a:t>日擴大成立為「中華民國關懷心臟病童協會」。</a:t>
            </a:r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31339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好</a:t>
            </a:r>
            <a:r>
              <a:rPr lang="zh-TW" altLang="en-US" dirty="0" smtClean="0"/>
              <a:t>夥伴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pic>
        <p:nvPicPr>
          <p:cNvPr id="11266" name="Picture 2" descr="C:\Users\yahan\Pictures\1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49" y="1600200"/>
            <a:ext cx="800170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80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好</a:t>
            </a:r>
            <a:r>
              <a:rPr lang="zh-TW" altLang="en-US" dirty="0" smtClean="0"/>
              <a:t>夥伴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pic>
        <p:nvPicPr>
          <p:cNvPr id="10242" name="Picture 2" descr="C:\Users\yahan\Pictures\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314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刊物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altLang="zh-TW" sz="3600" dirty="0" smtClean="0"/>
          </a:p>
          <a:p>
            <a:r>
              <a:rPr lang="zh-TW" altLang="en-US" sz="3600" dirty="0" smtClean="0"/>
              <a:t>創會</a:t>
            </a:r>
            <a:r>
              <a:rPr lang="en-US" altLang="zh-TW" sz="3600" dirty="0" smtClean="0"/>
              <a:t>20</a:t>
            </a:r>
            <a:r>
              <a:rPr lang="zh-TW" altLang="en-US" sz="3600" dirty="0" smtClean="0"/>
              <a:t>周年</a:t>
            </a:r>
            <a:endParaRPr lang="en-US" altLang="zh-TW" sz="3600" dirty="0" smtClean="0"/>
          </a:p>
          <a:p>
            <a:r>
              <a:rPr lang="zh-TW" altLang="en-US" sz="3600" dirty="0" smtClean="0"/>
              <a:t>感言</a:t>
            </a:r>
            <a:endParaRPr lang="zh-TW" altLang="en-US" sz="3600" dirty="0"/>
          </a:p>
        </p:txBody>
      </p:sp>
      <p:pic>
        <p:nvPicPr>
          <p:cNvPr id="7" name="Picture 2" descr="C:\Users\yahan\Pictures\1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4968552" cy="748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179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刊物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zh-TW" altLang="en-US" sz="3200" dirty="0"/>
              <a:t>創會</a:t>
            </a:r>
            <a:r>
              <a:rPr lang="en-US" altLang="zh-TW" sz="3200" dirty="0"/>
              <a:t>20</a:t>
            </a:r>
            <a:r>
              <a:rPr lang="zh-TW" altLang="en-US" sz="3200" dirty="0"/>
              <a:t>周年</a:t>
            </a:r>
            <a:endParaRPr lang="en-US" altLang="zh-TW" sz="3200" dirty="0"/>
          </a:p>
          <a:p>
            <a:r>
              <a:rPr lang="zh-TW" altLang="en-US" sz="3200" dirty="0"/>
              <a:t>感言</a:t>
            </a:r>
          </a:p>
          <a:p>
            <a:endParaRPr lang="zh-TW" altLang="en-US" dirty="0"/>
          </a:p>
        </p:txBody>
      </p:sp>
      <p:pic>
        <p:nvPicPr>
          <p:cNvPr id="13314" name="Picture 2" descr="C:\Users\yahan\Pictures\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3050"/>
            <a:ext cx="4752528" cy="735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3868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刊物</a:t>
            </a:r>
            <a:r>
              <a:rPr lang="en-US" altLang="zh-TW" dirty="0" smtClean="0"/>
              <a:t>3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sz="3200" dirty="0"/>
              <a:t>創會</a:t>
            </a:r>
            <a:r>
              <a:rPr lang="en-US" altLang="zh-TW" sz="3200" dirty="0"/>
              <a:t>20</a:t>
            </a:r>
            <a:r>
              <a:rPr lang="zh-TW" altLang="en-US" sz="3200" dirty="0"/>
              <a:t>周年</a:t>
            </a:r>
            <a:endParaRPr lang="en-US" altLang="zh-TW" sz="3200" dirty="0"/>
          </a:p>
          <a:p>
            <a:r>
              <a:rPr lang="zh-TW" altLang="en-US" sz="3200" dirty="0"/>
              <a:t>感言</a:t>
            </a:r>
          </a:p>
          <a:p>
            <a:endParaRPr lang="zh-TW" altLang="en-US" dirty="0"/>
          </a:p>
        </p:txBody>
      </p:sp>
      <p:pic>
        <p:nvPicPr>
          <p:cNvPr id="14339" name="Picture 3" descr="C:\Users\yahan\Pictures\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32656"/>
            <a:ext cx="50405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492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00B0F0"/>
                </a:solidFill>
              </a:rPr>
              <a:t>無中生有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2413338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/>
              <a:t>這群心臟病兒童家長及長大後的心臟病兒童，藉由「</a:t>
            </a:r>
            <a:r>
              <a:rPr lang="zh-TW" altLang="zh-TW" sz="3200" dirty="0">
                <a:solidFill>
                  <a:srgbClr val="00B0F0"/>
                </a:solidFill>
              </a:rPr>
              <a:t>感恩、回饋、尋根</a:t>
            </a:r>
            <a:r>
              <a:rPr lang="zh-TW" altLang="zh-TW" sz="3200" dirty="0"/>
              <a:t>」，發揮「自助、互助、助人」的精神，創造「</a:t>
            </a:r>
            <a:r>
              <a:rPr lang="zh-TW" altLang="zh-TW" sz="3200" dirty="0">
                <a:solidFill>
                  <a:srgbClr val="00B0F0"/>
                </a:solidFill>
              </a:rPr>
              <a:t>無中生有</a:t>
            </a:r>
            <a:r>
              <a:rPr lang="zh-TW" altLang="zh-TW" sz="3200" dirty="0"/>
              <a:t>」</a:t>
            </a:r>
            <a:r>
              <a:rPr lang="en-US" altLang="zh-TW" sz="3200" dirty="0"/>
              <a:t>: </a:t>
            </a:r>
            <a:r>
              <a:rPr lang="zh-TW" altLang="zh-TW" sz="3200" dirty="0"/>
              <a:t>每年舉辦心臟病童冬、夏令營活動、醫療講座、醫院探訪</a:t>
            </a:r>
            <a:r>
              <a:rPr lang="en-US" altLang="zh-TW" sz="3200" dirty="0"/>
              <a:t>—</a:t>
            </a:r>
            <a:r>
              <a:rPr lang="zh-TW" altLang="zh-TW" sz="3200" dirty="0"/>
              <a:t>國父紀念館「</a:t>
            </a:r>
            <a:r>
              <a:rPr lang="zh-TW" altLang="zh-TW" sz="3200" dirty="0">
                <a:solidFill>
                  <a:srgbClr val="00B0F0"/>
                </a:solidFill>
              </a:rPr>
              <a:t>關懷我們的下一代系列</a:t>
            </a:r>
            <a:r>
              <a:rPr lang="zh-TW" altLang="zh-TW" sz="3200" dirty="0"/>
              <a:t>」講座，二十多年來未曾間斷</a:t>
            </a:r>
            <a:r>
              <a:rPr lang="en-US" altLang="zh-TW" sz="3200" dirty="0"/>
              <a:t>—</a:t>
            </a:r>
            <a:r>
              <a:rPr lang="zh-TW" altLang="zh-TW" sz="3200" dirty="0"/>
              <a:t>幫助過的兒童已超過三萬人。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03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0" y="24133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dirty="0"/>
              <a:t> </a:t>
            </a:r>
            <a:endParaRPr lang="zh-TW" altLang="en-US" sz="3200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發展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3568" y="2551837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/>
              <a:t>如今心臟病童協會的發源地</a:t>
            </a:r>
            <a:r>
              <a:rPr lang="en-US" altLang="zh-TW" sz="3200" dirty="0"/>
              <a:t>—</a:t>
            </a:r>
            <a:r>
              <a:rPr lang="zh-TW" altLang="zh-TW" sz="3200" dirty="0"/>
              <a:t>碧山露營場，已經成為全世界第一座「</a:t>
            </a:r>
            <a:r>
              <a:rPr lang="zh-TW" altLang="zh-TW" sz="3200" dirty="0">
                <a:solidFill>
                  <a:srgbClr val="00B0F0"/>
                </a:solidFill>
              </a:rPr>
              <a:t>心臟血管主題園區</a:t>
            </a:r>
            <a:r>
              <a:rPr lang="zh-TW" altLang="zh-TW" sz="3200" dirty="0"/>
              <a:t>」。第一二期已完成工程如附圖，期待能對全國的心臟病患在「預防、保養、復健」有所助益。也期待台北市柯文哲市長能藉此推動醫療觀光，提高我台北市國際知名度。</a:t>
            </a:r>
          </a:p>
        </p:txBody>
      </p:sp>
    </p:spTree>
    <p:extLst>
      <p:ext uri="{BB962C8B-B14F-4D97-AF65-F5344CB8AC3E}">
        <p14:creationId xmlns:p14="http://schemas.microsoft.com/office/powerpoint/2010/main" val="284409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圖一 心動廣場</a:t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31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圖二 碧山露營場</a:t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6" r="23247" b="10795"/>
          <a:stretch/>
        </p:blipFill>
        <p:spPr bwMode="auto">
          <a:xfrm>
            <a:off x="915985" y="1600200"/>
            <a:ext cx="7312029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343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sz="3600" dirty="0"/>
              <a:t>圖三 </a:t>
            </a:r>
            <a:r>
              <a:rPr lang="zh-TW" altLang="zh-TW" sz="3600" dirty="0">
                <a:solidFill>
                  <a:srgbClr val="00B0F0"/>
                </a:solidFill>
              </a:rPr>
              <a:t>作者</a:t>
            </a:r>
            <a:r>
              <a:rPr lang="zh-TW" altLang="zh-TW" sz="3600" dirty="0"/>
              <a:t>與園區主題人偶</a:t>
            </a:r>
            <a:r>
              <a:rPr lang="en-US" altLang="zh-TW" sz="3600" dirty="0" smtClean="0"/>
              <a:t>-</a:t>
            </a:r>
            <a:br>
              <a:rPr lang="en-US" altLang="zh-TW" sz="3600" dirty="0" smtClean="0"/>
            </a:br>
            <a:r>
              <a:rPr lang="zh-TW" altLang="zh-TW" sz="3600" dirty="0" smtClean="0">
                <a:solidFill>
                  <a:srgbClr val="00B0F0"/>
                </a:solidFill>
              </a:rPr>
              <a:t>開心</a:t>
            </a:r>
            <a:r>
              <a:rPr lang="zh-TW" altLang="zh-TW" sz="3600" dirty="0">
                <a:solidFill>
                  <a:srgbClr val="00B0F0"/>
                </a:solidFill>
              </a:rPr>
              <a:t>爺爺、開心</a:t>
            </a:r>
            <a:r>
              <a:rPr lang="zh-TW" altLang="zh-TW" sz="3600" dirty="0" smtClean="0">
                <a:solidFill>
                  <a:srgbClr val="00B0F0"/>
                </a:solidFill>
              </a:rPr>
              <a:t>兒童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-</a:t>
            </a:r>
            <a:r>
              <a:rPr lang="zh-TW" altLang="zh-TW" sz="3600" dirty="0" smtClean="0"/>
              <a:t>合</a:t>
            </a:r>
            <a:r>
              <a:rPr lang="zh-TW" altLang="zh-TW" sz="3600" dirty="0"/>
              <a:t>照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0" r="16956" b="1297"/>
          <a:stretch/>
        </p:blipFill>
        <p:spPr bwMode="auto">
          <a:xfrm>
            <a:off x="1877638" y="1600200"/>
            <a:ext cx="5388723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028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圖四 園區</a:t>
            </a:r>
            <a:r>
              <a:rPr lang="zh-TW" altLang="zh-TW" dirty="0">
                <a:solidFill>
                  <a:srgbClr val="00B0F0"/>
                </a:solidFill>
              </a:rPr>
              <a:t>位置</a:t>
            </a:r>
            <a:r>
              <a:rPr lang="zh-TW" altLang="zh-TW" dirty="0"/>
              <a:t>示意圖</a:t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2" t="31602" r="32148" b="16429"/>
          <a:stretch/>
        </p:blipFill>
        <p:spPr bwMode="auto">
          <a:xfrm>
            <a:off x="539552" y="1340768"/>
            <a:ext cx="8136904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017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/>
              <a:t>圖</a:t>
            </a:r>
            <a:r>
              <a:rPr lang="zh-TW" altLang="zh-TW" dirty="0" smtClean="0"/>
              <a:t>五</a:t>
            </a:r>
            <a:r>
              <a:rPr lang="zh-TW" altLang="en-US" dirty="0"/>
              <a:t> </a:t>
            </a:r>
            <a:r>
              <a:rPr lang="zh-TW" altLang="zh-TW" dirty="0" smtClean="0"/>
              <a:t>心臟</a:t>
            </a:r>
            <a:r>
              <a:rPr lang="zh-TW" altLang="zh-TW" dirty="0"/>
              <a:t>血管主題園區</a:t>
            </a:r>
            <a:r>
              <a:rPr lang="zh-TW" altLang="zh-TW" dirty="0" smtClean="0">
                <a:solidFill>
                  <a:srgbClr val="00B0F0"/>
                </a:solidFill>
              </a:rPr>
              <a:t>大門</a:t>
            </a:r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1772816"/>
            <a:ext cx="806489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94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365</Words>
  <Application>Microsoft Office PowerPoint</Application>
  <PresentationFormat>如螢幕大小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Office 佈景主題</vt:lpstr>
      <vt:lpstr>開心禮物 </vt:lpstr>
      <vt:lpstr>感恩</vt:lpstr>
      <vt:lpstr>無中生有</vt:lpstr>
      <vt:lpstr>發展</vt:lpstr>
      <vt:lpstr>圖一 心動廣場 </vt:lpstr>
      <vt:lpstr>圖二 碧山露營場 </vt:lpstr>
      <vt:lpstr>圖三 作者與園區主題人偶- 開心爺爺、開心兒童 -合照 </vt:lpstr>
      <vt:lpstr>圖四 園區位置示意圖 </vt:lpstr>
      <vt:lpstr>圖五 心臟血管主題園區大門 </vt:lpstr>
      <vt:lpstr>圖六 心臟血管主題園區標誌 </vt:lpstr>
      <vt:lpstr>心血管花廊</vt:lpstr>
      <vt:lpstr>血管通道</vt:lpstr>
      <vt:lpstr>開心爺爺和寶寶</vt:lpstr>
      <vt:lpstr>露營屋</vt:lpstr>
      <vt:lpstr>洗手間</vt:lpstr>
      <vt:lpstr>人工邊坡</vt:lpstr>
      <vt:lpstr>心動廣場</vt:lpstr>
      <vt:lpstr>心動廣場</vt:lpstr>
      <vt:lpstr>好夥伴1</vt:lpstr>
      <vt:lpstr>好夥伴2</vt:lpstr>
      <vt:lpstr>好夥伴3</vt:lpstr>
      <vt:lpstr>刊物1</vt:lpstr>
      <vt:lpstr>刊物2</vt:lpstr>
      <vt:lpstr>刊物3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君臨天下讀書會</dc:title>
  <dc:creator>yahan</dc:creator>
  <cp:lastModifiedBy>yahan</cp:lastModifiedBy>
  <cp:revision>204</cp:revision>
  <dcterms:created xsi:type="dcterms:W3CDTF">2013-11-26T03:05:40Z</dcterms:created>
  <dcterms:modified xsi:type="dcterms:W3CDTF">2015-11-28T07:52:32Z</dcterms:modified>
</cp:coreProperties>
</file>